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6" y="1270000"/>
            <a:ext cx="16840170" cy="1124371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7"/>
            <a:ext cx="16773843" cy="1118820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it &amp; Fun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 algn="just">
              <a:defRPr spc="-300"/>
            </a:lvl1pPr>
          </a:lstStyle>
          <a:p>
            <a:pPr/>
            <a:r>
              <a:t>Fit &amp; Fun</a:t>
            </a:r>
          </a:p>
        </p:txBody>
      </p:sp>
      <p:sp>
        <p:nvSpPr>
          <p:cNvPr id="172" name="AI-Powered Workout Companion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AI-Powered Workout Companion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aking a plan from respo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Making a plan from response</a:t>
            </a:r>
          </a:p>
        </p:txBody>
      </p:sp>
      <p:sp>
        <p:nvSpPr>
          <p:cNvPr id="197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 the server sends the response back to the client, we then format the data to build a clean UI.</a:t>
            </a:r>
          </a:p>
          <a:p>
            <a:pPr/>
            <a:r>
              <a:t>The formatted data is used to build our workout plan using a clean and simple table along with other stylings.</a:t>
            </a:r>
          </a:p>
          <a:p>
            <a:pPr/>
            <a:r>
              <a:t>The workout plan for a week is displayed for the user along with their BMI status. </a:t>
            </a:r>
          </a:p>
          <a:p>
            <a:pPr/>
            <a:r>
              <a:t>Now user can choose to save workout or generate another plan if needed.</a:t>
            </a:r>
          </a:p>
          <a:p>
            <a:pPr/>
            <a:r>
              <a:t>Saved plans will be displayed under Browser Plans Tab.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shot 2024-07-23 at 8.41.34 PM.png" descr="Screenshot 2024-07-23 at 8.41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354" y="680984"/>
            <a:ext cx="23067292" cy="12354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rowse Pl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Browse Plans</a:t>
            </a:r>
          </a:p>
        </p:txBody>
      </p:sp>
      <p:sp>
        <p:nvSpPr>
          <p:cNvPr id="202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Saved Plans will be stored in the database under </a:t>
            </a:r>
            <a:r>
              <a:rPr b="1"/>
              <a:t>User ID </a:t>
            </a:r>
            <a:r>
              <a:t>and these are retrieved for the user.</a:t>
            </a:r>
          </a:p>
          <a:p>
            <a:pPr marL="481263" indent="-481263">
              <a:buSzPct val="100000"/>
            </a:pPr>
            <a:r>
              <a:t>Users can now do the following:</a:t>
            </a:r>
          </a:p>
          <a:p>
            <a:pPr lvl="5" marL="2386263" indent="-481263">
              <a:buSzPct val="100000"/>
            </a:pPr>
            <a:r>
              <a:t>View a collection of saved workout plans.</a:t>
            </a:r>
          </a:p>
          <a:p>
            <a:pPr lvl="5" marL="2386263" indent="-481263">
              <a:buSzPct val="100000"/>
            </a:pPr>
            <a:r>
              <a:t>Search and filter plans by muscle group or workout type.</a:t>
            </a:r>
          </a:p>
          <a:p>
            <a:pPr lvl="5" marL="2386263" indent="-481263">
              <a:buSzPct val="100000"/>
            </a:pPr>
            <a:r>
              <a:t>Select a primary plan to focus on, with easy toggling options.</a:t>
            </a:r>
          </a:p>
          <a:p>
            <a:pPr marL="481263" indent="-481263">
              <a:buSzPct val="100000"/>
            </a:pPr>
            <a:r>
              <a:t>The primary plan will be shown in Progress Tracker.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Screenshot 2024-07-23 at 9.12.40 PM.png"/>
          <p:cNvGrpSpPr/>
          <p:nvPr/>
        </p:nvGrpSpPr>
        <p:grpSpPr>
          <a:xfrm>
            <a:off x="1205163" y="1673748"/>
            <a:ext cx="21973674" cy="8762663"/>
            <a:chOff x="0" y="0"/>
            <a:chExt cx="21973672" cy="8762662"/>
          </a:xfrm>
        </p:grpSpPr>
        <p:pic>
          <p:nvPicPr>
            <p:cNvPr id="205" name="Screenshot 2024-07-23 at 9.12.40 PM.png" descr="Screenshot 2024-07-23 at 9.12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21567273" cy="83181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4" name="Screenshot 2024-07-23 at 9.12.40 PM.png" descr="Screenshot 2024-07-23 at 9.12.40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973673" cy="876266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creen Recording 2024-07-23 at 9.14.30 PM.mov" descr="Screen Recording 2024-07-23 at 9.14.30 PM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52344" y="880958"/>
            <a:ext cx="21681023" cy="11472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0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creen Recording 2024-07-24 at 1.23.27 AM.mov" descr="Screen Recording 2024-07-24 at 1.23.27 AM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94725" y="1534215"/>
            <a:ext cx="22794550" cy="1206211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Complete Walkthrough"/>
          <p:cNvSpPr txBox="1"/>
          <p:nvPr/>
        </p:nvSpPr>
        <p:spPr>
          <a:xfrm>
            <a:off x="2926462" y="265194"/>
            <a:ext cx="635904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Complete Walkthrough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5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rchive Pl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Archive Plans</a:t>
            </a:r>
          </a:p>
        </p:txBody>
      </p:sp>
      <p:sp>
        <p:nvSpPr>
          <p:cNvPr id="214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80000"/>
              </a:lnSpc>
            </a:pPr>
            <a:r>
              <a:t>Store old or completed workout plans.</a:t>
            </a:r>
          </a:p>
          <a:p>
            <a:pPr>
              <a:lnSpc>
                <a:spcPct val="180000"/>
              </a:lnSpc>
            </a:pPr>
            <a:r>
              <a:t>Access archived plans anytime to review past routines.</a:t>
            </a:r>
          </a:p>
          <a:p>
            <a:pPr>
              <a:lnSpc>
                <a:spcPct val="180000"/>
              </a:lnSpc>
            </a:pPr>
            <a:r>
              <a:t>Option to reactivate archived plans if needed.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rogress Tracker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Progress Tracker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rogress Track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Progress Tracker</a:t>
            </a:r>
          </a:p>
        </p:txBody>
      </p:sp>
      <p:sp>
        <p:nvSpPr>
          <p:cNvPr id="219" name="Body Level One…"/>
          <p:cNvSpPr txBox="1"/>
          <p:nvPr>
            <p:ph type="body" idx="21"/>
          </p:nvPr>
        </p:nvSpPr>
        <p:spPr>
          <a:xfrm>
            <a:off x="1206500" y="2918550"/>
            <a:ext cx="21971000" cy="9585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81263" indent="-481263">
              <a:buSzPct val="100000"/>
            </a:pPr>
            <a:r>
              <a:rPr b="1"/>
              <a:t>Weekly Progress Overview</a:t>
            </a:r>
            <a:r>
              <a:t>:</a:t>
            </a:r>
          </a:p>
          <a:p>
            <a:pPr lvl="3" marL="1624263" indent="-481263">
              <a:buSzPct val="100000"/>
            </a:pPr>
            <a:r>
              <a:t>Visual representation of weekly workout progress.</a:t>
            </a:r>
          </a:p>
          <a:p>
            <a:pPr lvl="3" marL="1624263" indent="-481263">
              <a:buSzPct val="100000"/>
            </a:pPr>
            <a:r>
              <a:t>Track completed exercises and monitor consistency.</a:t>
            </a:r>
          </a:p>
          <a:p>
            <a:pPr lvl="3" marL="1624263" indent="-481263">
              <a:buSzPct val="100000"/>
            </a:pPr>
            <a:r>
              <a:t>Update progress with a simple checkbox system for each exercise.</a:t>
            </a:r>
          </a:p>
          <a:p>
            <a:pPr marL="481263" indent="-481263">
              <a:buSzPct val="100000"/>
            </a:pPr>
            <a:r>
              <a:rPr b="1"/>
              <a:t>Progress Visualisation</a:t>
            </a:r>
            <a:r>
              <a:t>:</a:t>
            </a:r>
          </a:p>
          <a:p>
            <a:pPr lvl="3" marL="1624263" indent="-481263">
              <a:buSzPct val="100000"/>
            </a:pPr>
            <a:r>
              <a:t>Pie charts showing distribution of exercises by muscle group.</a:t>
            </a:r>
          </a:p>
          <a:p>
            <a:pPr lvl="3" marL="1624263" indent="-481263">
              <a:buSzPct val="100000"/>
            </a:pPr>
            <a:r>
              <a:t>Progress bars indicating weekly completion rates.</a:t>
            </a:r>
          </a:p>
          <a:p>
            <a:pPr lvl="3" marL="1624263" indent="-481263">
              <a:buSzPct val="100000"/>
            </a:pPr>
            <a:r>
              <a:t>Detailed tables listing daily exercises with sets and reps.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creenshot 2024-07-23 at 9.22.00 PM.png" descr="Screenshot 2024-07-23 at 9.22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466" y="786796"/>
            <a:ext cx="22392789" cy="10885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able of Contents"/>
          <p:cNvSpPr txBox="1"/>
          <p:nvPr>
            <p:ph type="title"/>
          </p:nvPr>
        </p:nvSpPr>
        <p:spPr>
          <a:xfrm>
            <a:off x="1206500" y="649404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Table of Contents</a:t>
            </a:r>
          </a:p>
        </p:txBody>
      </p:sp>
      <p:sp>
        <p:nvSpPr>
          <p:cNvPr id="175" name="Introduction…"/>
          <p:cNvSpPr txBox="1"/>
          <p:nvPr>
            <p:ph type="body" idx="1"/>
          </p:nvPr>
        </p:nvSpPr>
        <p:spPr>
          <a:xfrm>
            <a:off x="1206500" y="3222149"/>
            <a:ext cx="21971000" cy="10155446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Key Features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Workout Planner</a:t>
            </a:r>
          </a:p>
          <a:p>
            <a:pPr lvl="2" marL="1828800" indent="-609600" defTabSz="2438337">
              <a:lnSpc>
                <a:spcPct val="60000"/>
              </a:lnSpc>
              <a:spcBef>
                <a:spcPts val="4500"/>
              </a:spcBef>
              <a:defRPr sz="6200">
                <a:solidFill>
                  <a:schemeClr val="accent5"/>
                </a:solidFill>
              </a:defRPr>
            </a:pPr>
            <a:r>
              <a:t>Create Workout Plan</a:t>
            </a:r>
          </a:p>
          <a:p>
            <a:pPr lvl="2" marL="1828800" indent="-609600" defTabSz="2438337">
              <a:lnSpc>
                <a:spcPct val="60000"/>
              </a:lnSpc>
              <a:spcBef>
                <a:spcPts val="4500"/>
              </a:spcBef>
              <a:defRPr sz="6200">
                <a:solidFill>
                  <a:schemeClr val="accent5"/>
                </a:solidFill>
              </a:defRPr>
            </a:pPr>
            <a:r>
              <a:t>Browse Plans</a:t>
            </a:r>
          </a:p>
          <a:p>
            <a:pPr lvl="2" marL="1828800" indent="-609600" defTabSz="2438337">
              <a:lnSpc>
                <a:spcPct val="60000"/>
              </a:lnSpc>
              <a:spcBef>
                <a:spcPts val="4500"/>
              </a:spcBef>
              <a:defRPr sz="6200">
                <a:solidFill>
                  <a:schemeClr val="accent5"/>
                </a:solidFill>
              </a:defRPr>
            </a:pPr>
            <a:r>
              <a:t>Archive Plans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Progress Tracker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Diet Planner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6200"/>
            </a:pPr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shot 2024-07-23 at 9.23.19 PM.png" descr="Screenshot 2024-07-23 at 9.23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111" y="1032392"/>
            <a:ext cx="21785346" cy="11651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iet Planner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Diet Planner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creenshot 2024-07-23 at 9.33.29 PM.png" descr="Screenshot 2024-07-23 at 9.33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170438"/>
            <a:ext cx="18288001" cy="502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reate Diet 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Diet Plan</a:t>
            </a:r>
          </a:p>
        </p:txBody>
      </p:sp>
      <p:sp>
        <p:nvSpPr>
          <p:cNvPr id="230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60000"/>
              </a:lnSpc>
            </a:pPr>
            <a:r>
              <a:t>Customise daily meal plans according to dietary goals.</a:t>
            </a:r>
          </a:p>
          <a:p>
            <a:pPr>
              <a:lnSpc>
                <a:spcPct val="160000"/>
              </a:lnSpc>
            </a:pPr>
            <a:r>
              <a:t>Include macros and calorie information for each meal.</a:t>
            </a:r>
          </a:p>
          <a:p>
            <a:pPr>
              <a:lnSpc>
                <a:spcPct val="160000"/>
              </a:lnSpc>
            </a:pPr>
            <a:r>
              <a:t>Save and edit plans easily.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creenshot 2024-07-23 at 10.00.08 PM.png" descr="Screenshot 2024-07-23 at 10.00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400" y="756623"/>
            <a:ext cx="22572177" cy="12114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creenshot 2024-07-23 at 10.00.57 PM.png" descr="Screenshot 2024-07-23 at 10.00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001" y="718169"/>
            <a:ext cx="23008378" cy="12279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Browse Pl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Browse Plans</a:t>
            </a:r>
          </a:p>
        </p:txBody>
      </p:sp>
      <p:sp>
        <p:nvSpPr>
          <p:cNvPr id="237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60000"/>
              </a:lnSpc>
            </a:pPr>
            <a:r>
              <a:t>View a collection of saved diet plans.</a:t>
            </a:r>
          </a:p>
          <a:p>
            <a:pPr>
              <a:lnSpc>
                <a:spcPct val="160000"/>
              </a:lnSpc>
            </a:pPr>
            <a:r>
              <a:t>Search and filter plans by dietary preference or goal.</a:t>
            </a:r>
          </a:p>
          <a:p>
            <a:pPr>
              <a:lnSpc>
                <a:spcPct val="160000"/>
              </a:lnSpc>
            </a:pPr>
            <a:r>
              <a:t>Select and follow a diet plan for better health tracking.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Archive Pl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Archive Plans</a:t>
            </a:r>
          </a:p>
        </p:txBody>
      </p:sp>
      <p:sp>
        <p:nvSpPr>
          <p:cNvPr id="240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60000"/>
              </a:lnSpc>
            </a:pPr>
            <a:r>
              <a:t>Store old or completed diet plans.</a:t>
            </a:r>
          </a:p>
          <a:p>
            <a:pPr>
              <a:lnSpc>
                <a:spcPct val="160000"/>
              </a:lnSpc>
            </a:pPr>
            <a:r>
              <a:t>Access archived plans to review past diets.</a:t>
            </a:r>
          </a:p>
          <a:p>
            <a:pPr>
              <a:lnSpc>
                <a:spcPct val="160000"/>
              </a:lnSpc>
            </a:pPr>
            <a:r>
              <a:t>Reactivate archived plans if needed.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243" name="Planned Enhancements"/>
          <p:cNvSpPr txBox="1"/>
          <p:nvPr>
            <p:ph type="body" sz="quarter" idx="1"/>
          </p:nvPr>
        </p:nvSpPr>
        <p:spPr>
          <a:xfrm>
            <a:off x="1206499" y="2817476"/>
            <a:ext cx="21971001" cy="934781"/>
          </a:xfrm>
          <a:prstGeom prst="rect">
            <a:avLst/>
          </a:prstGeom>
        </p:spPr>
        <p:txBody>
          <a:bodyPr/>
          <a:lstStyle/>
          <a:p>
            <a:pPr/>
            <a:r>
              <a:t>Planned Enhancements</a:t>
            </a:r>
          </a:p>
        </p:txBody>
      </p:sp>
      <p:sp>
        <p:nvSpPr>
          <p:cNvPr id="244" name="Body Level One…"/>
          <p:cNvSpPr txBox="1"/>
          <p:nvPr>
            <p:ph type="body" idx="21"/>
          </p:nvPr>
        </p:nvSpPr>
        <p:spPr>
          <a:xfrm>
            <a:off x="1206500" y="4649198"/>
            <a:ext cx="21971000" cy="81898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632603" indent="-632603" algn="just" defTabSz="825500">
              <a:lnSpc>
                <a:spcPct val="150000"/>
              </a:lnSpc>
              <a:spcBef>
                <a:spcPts val="0"/>
              </a:spcBef>
              <a:defRPr sz="5500"/>
            </a:pPr>
            <a:r>
              <a:t>Workout progress can be enhanced and send notifications to users through email.</a:t>
            </a:r>
          </a:p>
          <a:p>
            <a:pPr marL="632603" indent="-632603" algn="just" defTabSz="825500">
              <a:lnSpc>
                <a:spcPct val="150000"/>
              </a:lnSpc>
              <a:spcBef>
                <a:spcPts val="0"/>
              </a:spcBef>
              <a:defRPr sz="5500"/>
            </a:pPr>
            <a:r>
              <a:t>Diet plans are now generated with minimal data can be enhanced with Dietary Restrictions, Food Preferences, Food Allergies, Exercise Routine, Medical Conditions, Medication, Meal frequency and snack preferences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47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Comprehensive tool for managing workouts and diet.</a:t>
            </a:r>
          </a:p>
          <a:p>
            <a:pPr/>
            <a:r>
              <a:t>User-friendly interface for creating, browsing, and archiving plans.</a:t>
            </a:r>
          </a:p>
          <a:p>
            <a:pPr/>
            <a:r>
              <a:t>Advanced progress tracking to ensure consistency and improvement.</a:t>
            </a:r>
          </a:p>
          <a:p>
            <a:pPr/>
            <a:r>
              <a:t>Ideal for fitness enthusiasts looking to organise and monitor their routines effectively.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Key Features"/>
          <p:cNvSpPr txBox="1"/>
          <p:nvPr>
            <p:ph type="body" sz="quarter" idx="1"/>
          </p:nvPr>
        </p:nvSpPr>
        <p:spPr>
          <a:xfrm>
            <a:off x="1206500" y="335883"/>
            <a:ext cx="21971000" cy="2416592"/>
          </a:xfrm>
          <a:prstGeom prst="rect">
            <a:avLst/>
          </a:prstGeom>
        </p:spPr>
        <p:txBody>
          <a:bodyPr/>
          <a:lstStyle/>
          <a:p>
            <a:pPr/>
            <a:r>
              <a:t>Key Features</a:t>
            </a:r>
          </a:p>
        </p:txBody>
      </p:sp>
      <p:sp>
        <p:nvSpPr>
          <p:cNvPr id="178" name="Designed and developed AI Workout Planner…"/>
          <p:cNvSpPr txBox="1"/>
          <p:nvPr/>
        </p:nvSpPr>
        <p:spPr>
          <a:xfrm>
            <a:off x="1339137" y="2867552"/>
            <a:ext cx="20793648" cy="9544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02105" indent="-802105">
              <a:buSzPct val="100000"/>
              <a:buAutoNum type="alphaUcPeriod" startAt="1"/>
            </a:pPr>
            <a:r>
              <a:t>Designed and developed AI Workout Planner</a:t>
            </a:r>
          </a:p>
          <a:p>
            <a:pPr marL="802105" indent="-802105">
              <a:buSzPct val="100000"/>
              <a:buAutoNum type="alphaUcPeriod" startAt="1"/>
            </a:pPr>
            <a:r>
              <a:t>Workout plans are tailored to the user physical fitness levels and their goals.</a:t>
            </a:r>
          </a:p>
          <a:p>
            <a:pPr marL="802105" indent="-802105">
              <a:buSzPct val="100000"/>
              <a:buAutoNum type="alphaUcPeriod" startAt="1"/>
            </a:pPr>
            <a:r>
              <a:t>High level UI is used for all components to make things clear and crispy.</a:t>
            </a:r>
          </a:p>
          <a:p>
            <a:pPr marL="802105" indent="-802105">
              <a:buSzPct val="100000"/>
              <a:buAutoNum type="alphaUcPeriod" startAt="1"/>
            </a:pPr>
            <a:r>
              <a:t>User Progress Tracker uses “Dynamic User Interface” where based on user plan preference the UI changes itself.</a:t>
            </a:r>
          </a:p>
          <a:p>
            <a:pPr marL="802105" indent="-802105">
              <a:buSzPct val="100000"/>
              <a:buAutoNum type="alphaUcPeriod" startAt="1"/>
            </a:pPr>
            <a:r>
              <a:t>Diet Plans are made with few important parameters and still needs Improvements to get perfect Diet Plan.</a:t>
            </a:r>
          </a:p>
          <a:p>
            <a:pPr marL="802105" indent="-802105">
              <a:buSzPct val="100000"/>
              <a:buAutoNum type="alphaUcPeriod" startAt="1"/>
            </a:pPr>
            <a:r>
              <a:t> Users can seamlessly use different components at once without having trouble.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d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Low-angle view of the Azadi Tower in Tehran, Iran against a clear, bright sky" descr="Low-angle view of the Azadi Tower in Tehran, Iran against a clear, bright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78" r="0" b="7877"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  <p:sp>
        <p:nvSpPr>
          <p:cNvPr id="250" name="Thank you"/>
          <p:cNvSpPr txBox="1"/>
          <p:nvPr/>
        </p:nvSpPr>
        <p:spPr>
          <a:xfrm>
            <a:off x="16418813" y="4966079"/>
            <a:ext cx="5547361" cy="1478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2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orkout Planner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Workout Planner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orkout Planner Page mainly consist of Three Tabs…"/>
          <p:cNvSpPr txBox="1"/>
          <p:nvPr/>
        </p:nvSpPr>
        <p:spPr>
          <a:xfrm>
            <a:off x="4168959" y="7794633"/>
            <a:ext cx="14102792" cy="4482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Workout Planner Page mainly consist of Three Tabs</a:t>
            </a:r>
          </a:p>
          <a:p>
            <a:pPr marL="641684" indent="-641684">
              <a:buSzPct val="100000"/>
              <a:buAutoNum type="arabicPeriod" startAt="1"/>
            </a:pPr>
            <a:r>
              <a:t>Create New Plan</a:t>
            </a:r>
          </a:p>
          <a:p>
            <a:pPr marL="641684" indent="-641684">
              <a:buSzPct val="100000"/>
              <a:buAutoNum type="arabicPeriod" startAt="1"/>
            </a:pPr>
            <a:r>
              <a:t>Browse Plans</a:t>
            </a:r>
          </a:p>
          <a:p>
            <a:pPr marL="641684" indent="-641684">
              <a:buSzPct val="100000"/>
              <a:buAutoNum type="arabicPeriod" startAt="1"/>
            </a:pPr>
            <a:r>
              <a:t>Archive</a:t>
            </a:r>
          </a:p>
        </p:txBody>
      </p:sp>
      <p:pic>
        <p:nvPicPr>
          <p:cNvPr id="183" name="Screenshot 2024-07-23 at 11.38.03 AM.png" descr="Screenshot 2024-07-23 at 11.38.03 AM.png"/>
          <p:cNvPicPr>
            <a:picLocks noChangeAspect="1"/>
          </p:cNvPicPr>
          <p:nvPr/>
        </p:nvPicPr>
        <p:blipFill>
          <a:blip r:embed="rId2">
            <a:extLst/>
          </a:blip>
          <a:srcRect l="0" t="1749" r="0" b="0"/>
          <a:stretch>
            <a:fillRect/>
          </a:stretch>
        </p:blipFill>
        <p:spPr>
          <a:xfrm>
            <a:off x="305813" y="837109"/>
            <a:ext cx="23772374" cy="528762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creenshot 2024-07-23 at 11.56.46 AM.png" descr="Screenshot 2024-07-23 at 11.56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1186" y="3441787"/>
            <a:ext cx="18734145" cy="819619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Create New Plan"/>
          <p:cNvSpPr txBox="1"/>
          <p:nvPr/>
        </p:nvSpPr>
        <p:spPr>
          <a:xfrm>
            <a:off x="1875118" y="1079348"/>
            <a:ext cx="8386510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Create New Plan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creenshot 2024-07-24 at 1.07.16 AM.png" descr="Screenshot 2024-07-24 at 1.07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9494" y="1092271"/>
            <a:ext cx="20825012" cy="1107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ody Level One…"/>
          <p:cNvSpPr txBox="1"/>
          <p:nvPr>
            <p:ph type="body" idx="21"/>
          </p:nvPr>
        </p:nvSpPr>
        <p:spPr>
          <a:xfrm>
            <a:off x="1206500" y="2206859"/>
            <a:ext cx="21971000" cy="108260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This Tab helps user to create their own workout plan</a:t>
            </a:r>
          </a:p>
          <a:p>
            <a:pPr/>
            <a:r>
              <a:t>React State Managements is used to collect different kinds of data as input from the User </a:t>
            </a:r>
          </a:p>
          <a:p>
            <a:pPr/>
            <a:r>
              <a:t>These Data includes Gender, Height, Weight, Fitness Goals ( Bulk, Cut, Healthy, Increase Energy ), Muscle Group to focus on ( Abs, Chest, Upper Body, Lower Body, Legs, Full Body )</a:t>
            </a:r>
          </a:p>
          <a:p>
            <a:pPr/>
            <a:r>
              <a:t>By the end when user clicks on submit the response of the user are added to request body by the React State.</a:t>
            </a:r>
          </a:p>
          <a:p>
            <a:pPr/>
            <a:r>
              <a:t>This request body along with other user data like username, email, isAuth are sent to the Server for generating plan.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enerating plan at backend"/>
          <p:cNvSpPr txBox="1"/>
          <p:nvPr>
            <p:ph type="title"/>
          </p:nvPr>
        </p:nvSpPr>
        <p:spPr>
          <a:xfrm>
            <a:off x="871981" y="673299"/>
            <a:ext cx="21971001" cy="1433164"/>
          </a:xfrm>
          <a:prstGeom prst="rect">
            <a:avLst/>
          </a:prstGeom>
        </p:spPr>
        <p:txBody>
          <a:bodyPr/>
          <a:lstStyle>
            <a:lvl1pPr>
              <a:defRPr spc="-146" sz="7300"/>
            </a:lvl1pPr>
          </a:lstStyle>
          <a:p>
            <a:pPr/>
            <a:r>
              <a:t>Generating plan at backend</a:t>
            </a:r>
          </a:p>
        </p:txBody>
      </p:sp>
      <p:pic>
        <p:nvPicPr>
          <p:cNvPr id="193" name="Screenshot 2024-07-23 at 12.58.38 PM.png" descr="Screenshot 2024-07-23 at 12.58.38 PM.png"/>
          <p:cNvPicPr>
            <a:picLocks noChangeAspect="1"/>
          </p:cNvPicPr>
          <p:nvPr/>
        </p:nvPicPr>
        <p:blipFill>
          <a:blip r:embed="rId2">
            <a:extLst/>
          </a:blip>
          <a:srcRect l="0" t="371" r="0" b="371"/>
          <a:stretch>
            <a:fillRect/>
          </a:stretch>
        </p:blipFill>
        <p:spPr>
          <a:xfrm>
            <a:off x="11723272" y="2003072"/>
            <a:ext cx="12170343" cy="113545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52400" dist="63500" dir="16200000">
              <a:srgbClr val="000000">
                <a:alpha val="70000"/>
              </a:srgbClr>
            </a:outerShdw>
          </a:effectLst>
        </p:spPr>
      </p:pic>
      <p:sp>
        <p:nvSpPr>
          <p:cNvPr id="194" name="With the help of openAI API, we are posting a request to the ChatGPT’s “gpt-4.o mini” Model.…"/>
          <p:cNvSpPr txBox="1"/>
          <p:nvPr/>
        </p:nvSpPr>
        <p:spPr>
          <a:xfrm>
            <a:off x="355897" y="2517775"/>
            <a:ext cx="11227330" cy="944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81263" indent="-481263">
              <a:lnSpc>
                <a:spcPct val="120000"/>
              </a:lnSpc>
              <a:buSzPct val="100000"/>
              <a:buChar char="•"/>
            </a:pPr>
            <a:r>
              <a:t>With the help of openAI API, we are posting a request to the ChatGPT’s “gpt-4.o mini” Model.</a:t>
            </a:r>
          </a:p>
          <a:p>
            <a:pPr marL="481263" indent="-481263">
              <a:lnSpc>
                <a:spcPct val="120000"/>
              </a:lnSpc>
              <a:buSzPct val="100000"/>
              <a:buChar char="•"/>
            </a:pPr>
            <a:r>
              <a:t>We then store the user response in a variable called conversation.</a:t>
            </a:r>
          </a:p>
          <a:p>
            <a:pPr marL="481263" indent="-481263">
              <a:lnSpc>
                <a:spcPct val="120000"/>
              </a:lnSpc>
              <a:buSzPct val="100000"/>
              <a:buChar char="•"/>
            </a:pPr>
            <a:r>
              <a:t>From then we use a professional prompt and generate workout plan.</a:t>
            </a:r>
          </a:p>
          <a:p>
            <a:pPr marL="481263" indent="-481263">
              <a:lnSpc>
                <a:spcPct val="120000"/>
              </a:lnSpc>
              <a:buSzPct val="100000"/>
              <a:buChar char="•"/>
            </a:pPr>
            <a:r>
              <a:t>This plan is again sent back to the client.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